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57" r:id="rId3"/>
  </p:sldIdLst>
  <p:sldSz cx="12192000" cy="6858000"/>
  <p:notesSz cx="6858000" cy="9144000"/>
  <p:embeddedFontLst>
    <p:embeddedFont>
      <p:font typeface="Corben" panose="020B0604020202020204" charset="0"/>
      <p:bold r:id="rId5"/>
    </p:embeddedFont>
    <p:embeddedFont>
      <p:font typeface="Arial Black" panose="020B0A04020102020204" pitchFamily="34" charset="0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Overlock" panose="020B0604020202020204" charset="0"/>
      <p:regular r:id="rId11"/>
      <p:bold r:id="rId12"/>
      <p:italic r:id="rId13"/>
      <p:boldItalic r:id="rId14"/>
    </p:embeddedFont>
    <p:embeddedFont>
      <p:font typeface="Bodoni" panose="020B060402020202020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LhTA4YSDP/WxmU+LKvScRywhk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70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ableStyles" Target="tableStyles.xml"/><Relationship Id="rId10" Type="http://schemas.openxmlformats.org/officeDocument/2006/relationships/font" Target="fonts/font6.fntdata"/><Relationship Id="rId19" Type="http://customschemas.google.com/relationships/presentationmetadata" Target="meta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8145240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984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844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jp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599" y="1615440"/>
            <a:ext cx="5844771" cy="357632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"/>
          <p:cNvSpPr/>
          <p:nvPr/>
        </p:nvSpPr>
        <p:spPr>
          <a:xfrm>
            <a:off x="0" y="0"/>
            <a:ext cx="12191999" cy="1574800"/>
          </a:xfrm>
          <a:prstGeom prst="rect">
            <a:avLst/>
          </a:prstGeom>
          <a:solidFill>
            <a:srgbClr val="F4B081"/>
          </a:solidFill>
          <a:ln w="38100" cap="flat" cmpd="sng">
            <a:solidFill>
              <a:srgbClr val="833C0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4643120" y="243840"/>
            <a:ext cx="7477760" cy="985520"/>
          </a:xfrm>
          <a:prstGeom prst="rect">
            <a:avLst/>
          </a:prstGeom>
          <a:solidFill>
            <a:srgbClr val="FEE59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81280" y="48080"/>
            <a:ext cx="4826001" cy="146576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" name="Google Shape;88;p1"/>
          <p:cNvGrpSpPr/>
          <p:nvPr/>
        </p:nvGrpSpPr>
        <p:grpSpPr>
          <a:xfrm>
            <a:off x="6787129" y="430184"/>
            <a:ext cx="912728" cy="642800"/>
            <a:chOff x="5362402" y="1683926"/>
            <a:chExt cx="894000" cy="642800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377861" y="1683926"/>
              <a:ext cx="715963" cy="6428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0" name="Google Shape;90;p1"/>
            <p:cNvSpPr txBox="1"/>
            <p:nvPr/>
          </p:nvSpPr>
          <p:spPr>
            <a:xfrm>
              <a:off x="5362402" y="1887233"/>
              <a:ext cx="894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ABOUT</a:t>
              </a:r>
              <a:endParaRPr sz="12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Google Shape;91;p1"/>
          <p:cNvGrpSpPr/>
          <p:nvPr/>
        </p:nvGrpSpPr>
        <p:grpSpPr>
          <a:xfrm>
            <a:off x="5145111" y="382317"/>
            <a:ext cx="827466" cy="679361"/>
            <a:chOff x="5666448" y="1957133"/>
            <a:chExt cx="827466" cy="679361"/>
          </a:xfrm>
        </p:grpSpPr>
        <p:pic>
          <p:nvPicPr>
            <p:cNvPr id="92" name="Google Shape;92;p1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666448" y="1957133"/>
              <a:ext cx="679362" cy="67936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93" name="Google Shape;93;p1"/>
            <p:cNvSpPr txBox="1"/>
            <p:nvPr/>
          </p:nvSpPr>
          <p:spPr>
            <a:xfrm>
              <a:off x="5696514" y="2208327"/>
              <a:ext cx="797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HOME</a:t>
              </a:r>
              <a:endParaRPr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" name="Google Shape;94;p1"/>
          <p:cNvGrpSpPr/>
          <p:nvPr/>
        </p:nvGrpSpPr>
        <p:grpSpPr>
          <a:xfrm>
            <a:off x="7696820" y="397132"/>
            <a:ext cx="841204" cy="655559"/>
            <a:chOff x="5894478" y="2744173"/>
            <a:chExt cx="841204" cy="655559"/>
          </a:xfrm>
        </p:grpSpPr>
        <p:pic>
          <p:nvPicPr>
            <p:cNvPr id="95" name="Google Shape;95;p1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894478" y="2744173"/>
              <a:ext cx="655559" cy="6555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1"/>
            <p:cNvSpPr txBox="1"/>
            <p:nvPr/>
          </p:nvSpPr>
          <p:spPr>
            <a:xfrm>
              <a:off x="5919383" y="2965082"/>
              <a:ext cx="816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SHOP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>
            <a:off x="5996197" y="431627"/>
            <a:ext cx="946158" cy="661080"/>
            <a:chOff x="5872691" y="1901942"/>
            <a:chExt cx="946158" cy="661080"/>
          </a:xfrm>
        </p:grpSpPr>
        <p:pic>
          <p:nvPicPr>
            <p:cNvPr id="98" name="Google Shape;98;p1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872691" y="1901942"/>
              <a:ext cx="756661" cy="6610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"/>
            <p:cNvSpPr txBox="1"/>
            <p:nvPr/>
          </p:nvSpPr>
          <p:spPr>
            <a:xfrm>
              <a:off x="5873682" y="2083840"/>
              <a:ext cx="945167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MENU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"/>
          <p:cNvGrpSpPr/>
          <p:nvPr/>
        </p:nvGrpSpPr>
        <p:grpSpPr>
          <a:xfrm>
            <a:off x="8508661" y="402348"/>
            <a:ext cx="945300" cy="683843"/>
            <a:chOff x="8112006" y="2522481"/>
            <a:chExt cx="945300" cy="683843"/>
          </a:xfrm>
        </p:grpSpPr>
        <p:pic>
          <p:nvPicPr>
            <p:cNvPr id="101" name="Google Shape;101;p1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8117197" y="2522481"/>
              <a:ext cx="744633" cy="6838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"/>
            <p:cNvSpPr txBox="1"/>
            <p:nvPr/>
          </p:nvSpPr>
          <p:spPr>
            <a:xfrm>
              <a:off x="8112006" y="2713019"/>
              <a:ext cx="945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RECIPE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"/>
          <p:cNvGrpSpPr/>
          <p:nvPr/>
        </p:nvGrpSpPr>
        <p:grpSpPr>
          <a:xfrm>
            <a:off x="9317365" y="375428"/>
            <a:ext cx="1313305" cy="693140"/>
            <a:chOff x="7938457" y="1790769"/>
            <a:chExt cx="1313305" cy="693140"/>
          </a:xfrm>
        </p:grpSpPr>
        <p:pic>
          <p:nvPicPr>
            <p:cNvPr id="104" name="Google Shape;104;p1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938457" y="1790769"/>
              <a:ext cx="1106891" cy="6931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" name="Google Shape;105;p1"/>
            <p:cNvSpPr txBox="1"/>
            <p:nvPr/>
          </p:nvSpPr>
          <p:spPr>
            <a:xfrm>
              <a:off x="7991922" y="1989081"/>
              <a:ext cx="1259840" cy="3385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PRODUCTS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" name="Google Shape;106;p1"/>
          <p:cNvGrpSpPr/>
          <p:nvPr/>
        </p:nvGrpSpPr>
        <p:grpSpPr>
          <a:xfrm>
            <a:off x="10262960" y="330766"/>
            <a:ext cx="1121419" cy="790442"/>
            <a:chOff x="10250079" y="123305"/>
            <a:chExt cx="1121419" cy="690645"/>
          </a:xfrm>
        </p:grpSpPr>
        <p:pic>
          <p:nvPicPr>
            <p:cNvPr id="107" name="Google Shape;107;p1"/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10250079" y="123305"/>
              <a:ext cx="991661" cy="6906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"/>
            <p:cNvSpPr txBox="1"/>
            <p:nvPr/>
          </p:nvSpPr>
          <p:spPr>
            <a:xfrm>
              <a:off x="10470598" y="352333"/>
              <a:ext cx="900900" cy="295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SEARCH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"/>
          <p:cNvSpPr txBox="1"/>
          <p:nvPr/>
        </p:nvSpPr>
        <p:spPr>
          <a:xfrm>
            <a:off x="274319" y="2508795"/>
            <a:ext cx="5273040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D966"/>
                </a:solidFill>
                <a:latin typeface="Corben"/>
                <a:ea typeface="Corben"/>
                <a:cs typeface="Corben"/>
                <a:sym typeface="Corben"/>
              </a:rPr>
              <a:t>HAPPINESS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D966"/>
                </a:solidFill>
                <a:latin typeface="Corben"/>
                <a:ea typeface="Corben"/>
                <a:cs typeface="Corben"/>
                <a:sym typeface="Corben"/>
              </a:rPr>
              <a:t>SMELLING BREAD</a:t>
            </a:r>
            <a:endParaRPr sz="4000">
              <a:solidFill>
                <a:srgbClr val="FFD966"/>
              </a:solidFill>
              <a:latin typeface="Corben"/>
              <a:ea typeface="Corben"/>
              <a:cs typeface="Corben"/>
              <a:sym typeface="Corben"/>
            </a:endParaRPr>
          </a:p>
        </p:txBody>
      </p:sp>
      <p:pic>
        <p:nvPicPr>
          <p:cNvPr id="110" name="Google Shape;110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" y="5191760"/>
            <a:ext cx="2885440" cy="1666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873345" y="5191760"/>
            <a:ext cx="2961827" cy="166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"/>
          <p:cNvSpPr/>
          <p:nvPr/>
        </p:nvSpPr>
        <p:spPr>
          <a:xfrm>
            <a:off x="2011884" y="4541517"/>
            <a:ext cx="132080" cy="152400"/>
          </a:xfrm>
          <a:prstGeom prst="ellipse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300666" y="4552856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599055" y="4551672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232863" y="4546593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510195" y="4536432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3827099" y="4536431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930586" y="4546593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687925" y="4536430"/>
            <a:ext cx="134124" cy="152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5998964" y="1648640"/>
            <a:ext cx="2971075" cy="255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996197" y="4245813"/>
            <a:ext cx="2983354" cy="2559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9072871" y="1651908"/>
            <a:ext cx="2971075" cy="2553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9070104" y="4245813"/>
            <a:ext cx="2973842" cy="255572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"/>
          <p:cNvSpPr txBox="1"/>
          <p:nvPr/>
        </p:nvSpPr>
        <p:spPr>
          <a:xfrm>
            <a:off x="6370321" y="3566160"/>
            <a:ext cx="231648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FFFF00"/>
                </a:solidFill>
                <a:latin typeface="Bodoni"/>
                <a:ea typeface="Bodoni"/>
                <a:cs typeface="Bodoni"/>
                <a:sym typeface="Bodoni"/>
              </a:rPr>
              <a:t>Banana Loaf</a:t>
            </a:r>
            <a:endParaRPr sz="2800" b="1" i="1">
              <a:solidFill>
                <a:srgbClr val="FFFF0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125" name="Google Shape;125;p1"/>
          <p:cNvSpPr txBox="1"/>
          <p:nvPr/>
        </p:nvSpPr>
        <p:spPr>
          <a:xfrm>
            <a:off x="9317380" y="3566160"/>
            <a:ext cx="244371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FFFF00"/>
                </a:solidFill>
                <a:latin typeface="Bodoni"/>
                <a:ea typeface="Bodoni"/>
                <a:cs typeface="Bodoni"/>
                <a:sym typeface="Bodoni"/>
              </a:rPr>
              <a:t>Cheese Bread</a:t>
            </a:r>
            <a:endParaRPr sz="2800" b="1" i="1">
              <a:solidFill>
                <a:srgbClr val="FFFF0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126" name="Google Shape;126;p1"/>
          <p:cNvSpPr txBox="1"/>
          <p:nvPr/>
        </p:nvSpPr>
        <p:spPr>
          <a:xfrm>
            <a:off x="6380482" y="6116320"/>
            <a:ext cx="237301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FFFF00"/>
                </a:solidFill>
                <a:latin typeface="Bodoni"/>
                <a:ea typeface="Bodoni"/>
                <a:cs typeface="Bodoni"/>
                <a:sym typeface="Bodoni"/>
              </a:rPr>
              <a:t>Pan de Coco</a:t>
            </a:r>
            <a:endParaRPr sz="2800" b="1" i="1">
              <a:solidFill>
                <a:srgbClr val="FFFF0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  <p:sp>
        <p:nvSpPr>
          <p:cNvPr id="127" name="Google Shape;127;p1"/>
          <p:cNvSpPr txBox="1"/>
          <p:nvPr/>
        </p:nvSpPr>
        <p:spPr>
          <a:xfrm>
            <a:off x="9490300" y="6116320"/>
            <a:ext cx="242673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1">
                <a:solidFill>
                  <a:srgbClr val="FFFF00"/>
                </a:solidFill>
                <a:latin typeface="Bodoni"/>
                <a:ea typeface="Bodoni"/>
                <a:cs typeface="Bodoni"/>
                <a:sym typeface="Bodoni"/>
              </a:rPr>
              <a:t>Ensaymada</a:t>
            </a:r>
            <a:endParaRPr sz="2800" b="1" i="1">
              <a:solidFill>
                <a:srgbClr val="FFFF00"/>
              </a:solidFill>
              <a:latin typeface="Bodoni"/>
              <a:ea typeface="Bodoni"/>
              <a:cs typeface="Bodoni"/>
              <a:sym typeface="Bodon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tile tx="0" ty="0" sx="100000" sy="100000" flip="none" algn="tl"/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94697" y="106616"/>
            <a:ext cx="4822354" cy="1463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2671" y="1834673"/>
            <a:ext cx="2969009" cy="255444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"/>
          <p:cNvSpPr txBox="1"/>
          <p:nvPr/>
        </p:nvSpPr>
        <p:spPr>
          <a:xfrm>
            <a:off x="3515360" y="2035140"/>
            <a:ext cx="4023360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Banana Loaf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Bread made from mashed, ripe bananas, butter, sugar, egg, vanilla, baking soda, and flour.. It is often a moist, sweet, cake-like quick bread.</a:t>
            </a:r>
            <a:endParaRPr sz="2000" i="1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cxnSp>
        <p:nvCxnSpPr>
          <p:cNvPr id="135" name="Google Shape;135;p2"/>
          <p:cNvCxnSpPr/>
          <p:nvPr/>
        </p:nvCxnSpPr>
        <p:spPr>
          <a:xfrm>
            <a:off x="3515360" y="1834673"/>
            <a:ext cx="4155440" cy="0"/>
          </a:xfrm>
          <a:prstGeom prst="straightConnector1">
            <a:avLst/>
          </a:prstGeom>
          <a:noFill/>
          <a:ln w="2857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36" name="Google Shape;136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86480" y="4099449"/>
            <a:ext cx="4176122" cy="30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74047" y="4099449"/>
            <a:ext cx="2975106" cy="256054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"/>
          <p:cNvSpPr txBox="1"/>
          <p:nvPr/>
        </p:nvSpPr>
        <p:spPr>
          <a:xfrm>
            <a:off x="5049520" y="4389118"/>
            <a:ext cx="3454400" cy="224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Ensaymada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A Filipino sweet bread, is one of the many pastries derived from Spanish origins. Originaly sweet bread is one large snail-like coil dusted in sugar.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i="1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rPr>
              <a:t>                                     </a:t>
            </a:r>
            <a:r>
              <a:rPr lang="en-US" sz="1800"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P25.00</a:t>
            </a:r>
            <a:endParaRPr sz="1800" i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cxnSp>
        <p:nvCxnSpPr>
          <p:cNvPr id="139" name="Google Shape;139;p2"/>
          <p:cNvCxnSpPr/>
          <p:nvPr/>
        </p:nvCxnSpPr>
        <p:spPr>
          <a:xfrm>
            <a:off x="4460240" y="4322967"/>
            <a:ext cx="4155440" cy="0"/>
          </a:xfrm>
          <a:prstGeom prst="straightConnector1">
            <a:avLst/>
          </a:prstGeom>
          <a:noFill/>
          <a:ln w="2857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40" name="Google Shape;140;p2"/>
          <p:cNvCxnSpPr/>
          <p:nvPr/>
        </p:nvCxnSpPr>
        <p:spPr>
          <a:xfrm>
            <a:off x="4531360" y="6659991"/>
            <a:ext cx="4155440" cy="0"/>
          </a:xfrm>
          <a:prstGeom prst="straightConnector1">
            <a:avLst/>
          </a:prstGeom>
          <a:noFill/>
          <a:ln w="28575" cap="flat" cmpd="sng">
            <a:solidFill>
              <a:srgbClr val="C55A1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1" name="Google Shape;141;p2"/>
          <p:cNvSpPr txBox="1"/>
          <p:nvPr/>
        </p:nvSpPr>
        <p:spPr>
          <a:xfrm>
            <a:off x="6344920" y="3633600"/>
            <a:ext cx="13817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P95.00</a:t>
            </a:r>
            <a:endParaRPr sz="1800" i="1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pic>
        <p:nvPicPr>
          <p:cNvPr id="142" name="Google Shape;142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71943" y="5858576"/>
            <a:ext cx="814029" cy="789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473219" y="5858576"/>
            <a:ext cx="782301" cy="78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42767" y="5857853"/>
            <a:ext cx="827153" cy="802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34815" y="334241"/>
            <a:ext cx="1183729" cy="995617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"/>
          <p:cNvSpPr txBox="1"/>
          <p:nvPr/>
        </p:nvSpPr>
        <p:spPr>
          <a:xfrm>
            <a:off x="8156383" y="548966"/>
            <a:ext cx="421043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 us: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sugarybreadandbutterbakery@gmail.com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993823" y="1410022"/>
            <a:ext cx="3998954" cy="262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</Words>
  <Application>Microsoft Office PowerPoint</Application>
  <PresentationFormat>Widescreen</PresentationFormat>
  <Paragraphs>21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Corben</vt:lpstr>
      <vt:lpstr>Arial Black</vt:lpstr>
      <vt:lpstr>Calibri</vt:lpstr>
      <vt:lpstr>Arial</vt:lpstr>
      <vt:lpstr>Overlock</vt:lpstr>
      <vt:lpstr>Bodoni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Gamban</dc:creator>
  <cp:lastModifiedBy>Microsoft account</cp:lastModifiedBy>
  <cp:revision>1</cp:revision>
  <dcterms:created xsi:type="dcterms:W3CDTF">2019-08-11T03:46:18Z</dcterms:created>
  <dcterms:modified xsi:type="dcterms:W3CDTF">2023-11-12T00:54:48Z</dcterms:modified>
</cp:coreProperties>
</file>